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hiller" panose="04020404031007020602" pitchFamily="82" charset="0"/>
      <p:regular r:id="rId12"/>
    </p:embeddedFont>
    <p:embeddedFont>
      <p:font typeface="Comic Sans MS" panose="030F0702030302020204" pitchFamily="66" charset="0"/>
      <p:regular r:id="rId13"/>
      <p:bold r:id="rId14"/>
      <p:italic r:id="rId15"/>
      <p:boldItalic r:id="rId16"/>
    </p:embeddedFont>
    <p:embeddedFont>
      <p:font typeface="EB Garamond" panose="00000500000000000000" pitchFamily="2" charset="0"/>
      <p:regular r:id="rId17"/>
      <p:bold r:id="rId18"/>
      <p:italic r:id="rId19"/>
      <p:boldItalic r:id="rId20"/>
    </p:embeddedFont>
    <p:embeddedFont>
      <p:font typeface="Impact" panose="020B0806030902050204" pitchFamily="34" charset="0"/>
      <p:regular r:id="rId21"/>
    </p:embeddedFont>
    <p:embeddedFont>
      <p:font typeface="Shadows Into Light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aiah Hoffer" userId="a439a10e-9049-4f22-bc96-db8c08002bad" providerId="ADAL" clId="{1CF6AFAE-7F9A-40C5-BDFC-C5752D662F2B}"/>
    <pc:docChg chg="modSld">
      <pc:chgData name="Isaiah Hoffer" userId="a439a10e-9049-4f22-bc96-db8c08002bad" providerId="ADAL" clId="{1CF6AFAE-7F9A-40C5-BDFC-C5752D662F2B}" dt="2024-11-11T03:25:10.130" v="13" actId="1076"/>
      <pc:docMkLst>
        <pc:docMk/>
      </pc:docMkLst>
      <pc:sldChg chg="modSp mod">
        <pc:chgData name="Isaiah Hoffer" userId="a439a10e-9049-4f22-bc96-db8c08002bad" providerId="ADAL" clId="{1CF6AFAE-7F9A-40C5-BDFC-C5752D662F2B}" dt="2024-11-11T03:25:10.130" v="13" actId="1076"/>
        <pc:sldMkLst>
          <pc:docMk/>
          <pc:sldMk cId="0" sldId="264"/>
        </pc:sldMkLst>
        <pc:spChg chg="mod">
          <ac:chgData name="Isaiah Hoffer" userId="a439a10e-9049-4f22-bc96-db8c08002bad" providerId="ADAL" clId="{1CF6AFAE-7F9A-40C5-BDFC-C5752D662F2B}" dt="2024-11-11T03:25:10.130" v="13" actId="1076"/>
          <ac:spMkLst>
            <pc:docMk/>
            <pc:sldMk cId="0" sldId="264"/>
            <ac:spMk id="10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7466632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7466632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17466632f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17466632f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1381318ce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1381318ce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381318ce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381318ce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3ad841e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3ad841e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3ad841e7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3ad841e7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3ad841e7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13ad841e7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3ad841e7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13ad841e7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Game Of </a:t>
            </a:r>
            <a:r>
              <a:rPr lang="en">
                <a:highlight>
                  <a:srgbClr val="FF0000"/>
                </a:highlight>
                <a:latin typeface="Comic Sans MS"/>
                <a:ea typeface="Comic Sans MS"/>
                <a:cs typeface="Comic Sans MS"/>
                <a:sym typeface="Comic Sans MS"/>
              </a:rPr>
              <a:t>L</a:t>
            </a:r>
            <a:r>
              <a:rPr lang="en">
                <a:highlight>
                  <a:srgbClr val="00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i</a:t>
            </a:r>
            <a:r>
              <a:rPr lang="en">
                <a:highlight>
                  <a:srgbClr val="00FF00"/>
                </a:highlight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lang="en">
                <a:highlight>
                  <a:srgbClr val="FFFF00"/>
                </a:highlight>
                <a:latin typeface="Comic Sans MS"/>
                <a:ea typeface="Comic Sans MS"/>
                <a:cs typeface="Comic Sans MS"/>
                <a:sym typeface="Comic Sans MS"/>
              </a:rPr>
              <a:t>e</a:t>
            </a:r>
            <a:endParaRPr>
              <a:highlight>
                <a:srgbClr val="FFFF00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By Isaiah Hoffer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2838"/>
            <a:ext cx="2583250" cy="17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238" y="279375"/>
            <a:ext cx="1512300" cy="142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9900" y="2260338"/>
            <a:ext cx="2330300" cy="20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1675" y="2193500"/>
            <a:ext cx="2996324" cy="213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12" y="2397575"/>
            <a:ext cx="2745124" cy="197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663" y="367950"/>
            <a:ext cx="1512300" cy="142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49900" y="406275"/>
            <a:ext cx="2297399" cy="134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3200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mpact"/>
                <a:ea typeface="Impact"/>
                <a:cs typeface="Impact"/>
                <a:sym typeface="Impact"/>
              </a:rPr>
              <a:t>Chapter 5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225" y="1115575"/>
            <a:ext cx="679284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850" y="1189925"/>
            <a:ext cx="6086475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25" y="2671354"/>
            <a:ext cx="8839199" cy="1282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425" y="880625"/>
            <a:ext cx="8839200" cy="1277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dows Into Light"/>
                <a:ea typeface="Shadows Into Light"/>
                <a:cs typeface="Shadows Into Light"/>
                <a:sym typeface="Shadows Into Light"/>
              </a:rPr>
              <a:t>Distractions </a:t>
            </a:r>
            <a:endParaRPr>
              <a:latin typeface="Shadows Into Light"/>
              <a:ea typeface="Shadows Into Light"/>
              <a:cs typeface="Shadows Into Light"/>
              <a:sym typeface="Shadows Into Light"/>
            </a:endParaRPr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300" y="1280150"/>
            <a:ext cx="2630149" cy="151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8088" y="1168800"/>
            <a:ext cx="2745124" cy="197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3325" y="3144600"/>
            <a:ext cx="2002499" cy="200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2477461" y="1672065"/>
            <a:ext cx="43233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C00000"/>
                </a:solidFill>
                <a:latin typeface="Chiller" panose="04020404031007020602" pitchFamily="82" charset="0"/>
                <a:ea typeface="Creepster"/>
                <a:cs typeface="Creepster"/>
                <a:sym typeface="Creepster"/>
              </a:rPr>
              <a:t>Doomscrolling</a:t>
            </a:r>
            <a:endParaRPr sz="7200" dirty="0">
              <a:solidFill>
                <a:srgbClr val="C00000"/>
              </a:solidFill>
              <a:latin typeface="Chiller" panose="04020404031007020602" pitchFamily="82" charset="0"/>
              <a:ea typeface="Creepster"/>
              <a:cs typeface="Creepster"/>
              <a:sym typeface="Creeps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</Words>
  <Application>Microsoft Office PowerPoint</Application>
  <PresentationFormat>On-screen Show (16:9)</PresentationFormat>
  <Paragraphs>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Comic Sans MS</vt:lpstr>
      <vt:lpstr>Arial</vt:lpstr>
      <vt:lpstr>EB Garamond</vt:lpstr>
      <vt:lpstr>Chiller</vt:lpstr>
      <vt:lpstr>Shadows Into Light</vt:lpstr>
      <vt:lpstr>Impact</vt:lpstr>
      <vt:lpstr>Simple Light</vt:lpstr>
      <vt:lpstr>Game Of Life</vt:lpstr>
      <vt:lpstr>PowerPoint Presentation</vt:lpstr>
      <vt:lpstr>Chapter 5 </vt:lpstr>
      <vt:lpstr>PowerPoint Presentation</vt:lpstr>
      <vt:lpstr>PowerPoint Presentation</vt:lpstr>
      <vt:lpstr>PowerPoint Presentation</vt:lpstr>
      <vt:lpstr>PowerPoint Presentation</vt:lpstr>
      <vt:lpstr>Distractions </vt:lpstr>
      <vt:lpstr>Doomscrolling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Isaiah Hoffer</cp:lastModifiedBy>
  <cp:revision>1</cp:revision>
  <dcterms:modified xsi:type="dcterms:W3CDTF">2024-11-11T03:25:10Z</dcterms:modified>
</cp:coreProperties>
</file>